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9" r:id="rId5"/>
    <p:sldId id="258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FF"/>
    <a:srgbClr val="1F497D"/>
    <a:srgbClr val="FFC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125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4243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JEREMIAH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agneto" pitchFamily="82" charset="0"/>
              </a:rPr>
              <a:t>Jeremiah ~ The Lord has appointed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4243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JEREMIAH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Magneto" pitchFamily="82" charset="0"/>
              </a:rPr>
              <a:t>Backsliding</a:t>
            </a:r>
            <a:r>
              <a:rPr lang="en-US" sz="3200" dirty="0" smtClean="0">
                <a:latin typeface="Magneto" pitchFamily="82" charset="0"/>
              </a:rPr>
              <a:t> ~ 13x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4243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JEREMIAH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57200" y="1828800"/>
            <a:ext cx="7315200" cy="533400"/>
            <a:chOff x="457200" y="1828800"/>
            <a:chExt cx="7315200" cy="533400"/>
          </a:xfrm>
        </p:grpSpPr>
        <p:sp>
          <p:nvSpPr>
            <p:cNvPr id="12" name="Rectangle 11"/>
            <p:cNvSpPr/>
            <p:nvPr/>
          </p:nvSpPr>
          <p:spPr>
            <a:xfrm>
              <a:off x="457200" y="1828800"/>
              <a:ext cx="7315200" cy="5334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2019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104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7625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8481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9337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676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591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5582322" y="1827165"/>
            <a:ext cx="763888" cy="533169"/>
          </a:xfrm>
          <a:prstGeom prst="rect">
            <a:avLst/>
          </a:prstGeom>
          <a:solidFill>
            <a:schemeClr val="accent3">
              <a:lumMod val="50000"/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5298139" y="2097740"/>
            <a:ext cx="510988" cy="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74448" y="1828800"/>
            <a:ext cx="1752895" cy="533169"/>
          </a:xfrm>
          <a:prstGeom prst="rect">
            <a:avLst/>
          </a:prstGeom>
          <a:solidFill>
            <a:schemeClr val="accent2"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3482788" y="2101546"/>
            <a:ext cx="551330" cy="2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71600" y="1828800"/>
            <a:ext cx="2362200" cy="533169"/>
          </a:xfrm>
          <a:prstGeom prst="rect">
            <a:avLst/>
          </a:prstGeom>
          <a:solidFill>
            <a:schemeClr val="tx2"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4243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JEREMIAH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900" y="1893125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640 BC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88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620 BC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76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600 BC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580 BC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0263" y="2778035"/>
            <a:ext cx="418011" cy="330926"/>
          </a:xfrm>
          <a:prstGeom prst="rect">
            <a:avLst/>
          </a:prstGeom>
          <a:solidFill>
            <a:srgbClr val="1F497D">
              <a:alpha val="49804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05837" y="2717074"/>
            <a:ext cx="363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agneto" pitchFamily="82" charset="0"/>
              </a:rPr>
              <a:t>Josiah 640-609 BC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2844" y="3204758"/>
            <a:ext cx="418011" cy="330926"/>
          </a:xfrm>
          <a:prstGeom prst="rect">
            <a:avLst/>
          </a:prstGeom>
          <a:solidFill>
            <a:srgbClr val="009900">
              <a:alpha val="5019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01481" y="3156860"/>
            <a:ext cx="55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agneto" pitchFamily="82" charset="0"/>
              </a:rPr>
              <a:t>Jehoahaz 609 BC (3 months)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" y="3631474"/>
            <a:ext cx="418011" cy="330926"/>
          </a:xfrm>
          <a:prstGeom prst="rect">
            <a:avLst/>
          </a:prstGeom>
          <a:solidFill>
            <a:schemeClr val="accent2"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90600" y="3576935"/>
            <a:ext cx="55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agneto" pitchFamily="82" charset="0"/>
              </a:rPr>
              <a:t>Jehoakim 609 -598 BC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62843" y="4054810"/>
            <a:ext cx="418011" cy="330926"/>
          </a:xfrm>
          <a:prstGeom prst="rect">
            <a:avLst/>
          </a:prstGeom>
          <a:solidFill>
            <a:schemeClr val="accent4">
              <a:lumMod val="75000"/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96243" y="4000271"/>
            <a:ext cx="55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Magneto" pitchFamily="82" charset="0"/>
              </a:rPr>
              <a:t>Jehoiachin</a:t>
            </a:r>
            <a:r>
              <a:rPr lang="en-US" sz="2400" dirty="0" smtClean="0">
                <a:latin typeface="Magneto" pitchFamily="82" charset="0"/>
              </a:rPr>
              <a:t> 598 BC (3 months)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57583" y="4459466"/>
            <a:ext cx="418011" cy="330926"/>
          </a:xfrm>
          <a:prstGeom prst="rect">
            <a:avLst/>
          </a:prstGeom>
          <a:solidFill>
            <a:schemeClr val="accent3">
              <a:lumMod val="50000"/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90983" y="4404927"/>
            <a:ext cx="55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agneto" pitchFamily="82" charset="0"/>
              </a:rPr>
              <a:t>Zedekiah 598 586 BC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The Kings of Jeremiah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07476" y="696036"/>
            <a:ext cx="2101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Jeremiah’s ministry</a:t>
            </a:r>
          </a:p>
        </p:txBody>
      </p:sp>
      <p:sp>
        <p:nvSpPr>
          <p:cNvPr id="46" name="Freeform 45"/>
          <p:cNvSpPr/>
          <p:nvPr/>
        </p:nvSpPr>
        <p:spPr>
          <a:xfrm>
            <a:off x="2670772" y="1308226"/>
            <a:ext cx="3634967" cy="488887"/>
          </a:xfrm>
          <a:custGeom>
            <a:avLst/>
            <a:gdLst>
              <a:gd name="connsiteX0" fmla="*/ 1905755 w 3634967"/>
              <a:gd name="connsiteY0" fmla="*/ 0 h 488887"/>
              <a:gd name="connsiteX1" fmla="*/ 0 w 3634967"/>
              <a:gd name="connsiteY1" fmla="*/ 484360 h 488887"/>
              <a:gd name="connsiteX2" fmla="*/ 3634967 w 3634967"/>
              <a:gd name="connsiteY2" fmla="*/ 488887 h 488887"/>
              <a:gd name="connsiteX3" fmla="*/ 1905755 w 3634967"/>
              <a:gd name="connsiteY3" fmla="*/ 0 h 48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4967" h="488887">
                <a:moveTo>
                  <a:pt x="1905755" y="0"/>
                </a:moveTo>
                <a:lnTo>
                  <a:pt x="0" y="484360"/>
                </a:lnTo>
                <a:lnTo>
                  <a:pt x="3634967" y="488887"/>
                </a:lnTo>
                <a:lnTo>
                  <a:pt x="1905755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7483" y="4884991"/>
            <a:ext cx="418011" cy="330926"/>
          </a:xfrm>
          <a:prstGeom prst="rect">
            <a:avLst/>
          </a:prstGeom>
          <a:solidFill>
            <a:schemeClr val="tx1"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000883" y="4830452"/>
            <a:ext cx="5543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agneto" pitchFamily="82" charset="0"/>
              </a:rPr>
              <a:t>Jeremiah’s ministry 626 - 586 BC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 tmFilter="0,0; .5, 0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29" grpId="0" animBg="1"/>
      <p:bldP spid="29" grpId="1" animBg="1"/>
      <p:bldP spid="22" grpId="0" animBg="1"/>
      <p:bldP spid="22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3" grpId="0" animBg="1"/>
      <p:bldP spid="23" grpId="1" animBg="1"/>
      <p:bldP spid="24" grpId="0"/>
      <p:bldP spid="24" grpId="1"/>
      <p:bldP spid="27" grpId="0" animBg="1"/>
      <p:bldP spid="27" grpId="1" animBg="1"/>
      <p:bldP spid="28" grpId="0"/>
      <p:bldP spid="28" grpId="1"/>
      <p:bldP spid="30" grpId="0" animBg="1"/>
      <p:bldP spid="30" grpId="1" animBg="1"/>
      <p:bldP spid="31" grpId="0"/>
      <p:bldP spid="31" grpId="1"/>
      <p:bldP spid="37" grpId="0" animBg="1"/>
      <p:bldP spid="37" grpId="1" animBg="1"/>
      <p:bldP spid="38" grpId="0"/>
      <p:bldP spid="38" grpId="1"/>
      <p:bldP spid="40" grpId="0" animBg="1"/>
      <p:bldP spid="40" grpId="1" animBg="1"/>
      <p:bldP spid="41" grpId="0"/>
      <p:bldP spid="41" grpId="1"/>
      <p:bldP spid="42" grpId="0"/>
      <p:bldP spid="44" grpId="0"/>
      <p:bldP spid="44" grpId="1"/>
      <p:bldP spid="46" grpId="0" animBg="1"/>
      <p:bldP spid="46" grpId="1" animBg="1"/>
      <p:bldP spid="47" grpId="0" animBg="1"/>
      <p:bldP spid="47" grpId="1" animBg="1"/>
      <p:bldP spid="48" grpId="0"/>
      <p:bldP spid="4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4243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JEREMIAH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Battle of Carchemish</a:t>
            </a:r>
          </a:p>
        </p:txBody>
      </p:sp>
      <p:pic>
        <p:nvPicPr>
          <p:cNvPr id="6" name="Picture 5" descr="Fertile Cresce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092" y="681140"/>
            <a:ext cx="5777630" cy="47189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1364776" y="1364775"/>
            <a:ext cx="173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agneto" pitchFamily="82" charset="0"/>
              </a:rPr>
              <a:t>Carchemish</a:t>
            </a:r>
          </a:p>
        </p:txBody>
      </p:sp>
      <p:sp>
        <p:nvSpPr>
          <p:cNvPr id="13" name="Striped Right Arrow 12"/>
          <p:cNvSpPr/>
          <p:nvPr/>
        </p:nvSpPr>
        <p:spPr>
          <a:xfrm rot="12346716">
            <a:off x="2721810" y="1867414"/>
            <a:ext cx="985262" cy="566923"/>
          </a:xfrm>
          <a:prstGeom prst="stripedRightArrow">
            <a:avLst>
              <a:gd name="adj1" fmla="val 51063"/>
              <a:gd name="adj2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440000">
            <a:off x="3220870" y="2142699"/>
            <a:ext cx="225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agneto" pitchFamily="82" charset="0"/>
              </a:rPr>
              <a:t>Babylonians</a:t>
            </a:r>
          </a:p>
        </p:txBody>
      </p:sp>
      <p:sp>
        <p:nvSpPr>
          <p:cNvPr id="15" name="Striped Right Arrow 14"/>
          <p:cNvSpPr/>
          <p:nvPr/>
        </p:nvSpPr>
        <p:spPr>
          <a:xfrm rot="17559896">
            <a:off x="1727798" y="2320064"/>
            <a:ext cx="985262" cy="566923"/>
          </a:xfrm>
          <a:prstGeom prst="stripedRightArrow">
            <a:avLst>
              <a:gd name="adj1" fmla="val 51063"/>
              <a:gd name="adj2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7410120">
            <a:off x="734880" y="3646256"/>
            <a:ext cx="193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agneto" pitchFamily="82" charset="0"/>
              </a:rPr>
              <a:t>Egyptians</a:t>
            </a:r>
          </a:p>
        </p:txBody>
      </p:sp>
      <p:sp>
        <p:nvSpPr>
          <p:cNvPr id="18" name="7-Point Star 17"/>
          <p:cNvSpPr/>
          <p:nvPr/>
        </p:nvSpPr>
        <p:spPr>
          <a:xfrm>
            <a:off x="2210937" y="1583140"/>
            <a:ext cx="600502" cy="655092"/>
          </a:xfrm>
          <a:prstGeom prst="star7">
            <a:avLst>
              <a:gd name="adj" fmla="val 36581"/>
              <a:gd name="hf" fmla="val 102572"/>
              <a:gd name="vf" fmla="val 105210"/>
            </a:avLst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7" grpId="0"/>
      <p:bldP spid="17" grpId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457200" y="1828800"/>
            <a:ext cx="7315200" cy="533400"/>
            <a:chOff x="457200" y="1828800"/>
            <a:chExt cx="7315200" cy="533400"/>
          </a:xfrm>
        </p:grpSpPr>
        <p:sp>
          <p:nvSpPr>
            <p:cNvPr id="12" name="Rectangle 11"/>
            <p:cNvSpPr/>
            <p:nvPr/>
          </p:nvSpPr>
          <p:spPr>
            <a:xfrm>
              <a:off x="457200" y="1828800"/>
              <a:ext cx="7315200" cy="5334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2019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104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7625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8481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9337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676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591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5801" y="175729"/>
            <a:ext cx="435119" cy="4243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JEREMIAH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900" y="1893125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640 BC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88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620 BC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5684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580 BC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0263" y="2778035"/>
            <a:ext cx="418011" cy="330926"/>
          </a:xfrm>
          <a:prstGeom prst="rect">
            <a:avLst/>
          </a:prstGeom>
          <a:solidFill>
            <a:schemeClr val="tx1">
              <a:alpha val="49804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05837" y="2717074"/>
            <a:ext cx="530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agneto" pitchFamily="82" charset="0"/>
              </a:rPr>
              <a:t>1</a:t>
            </a:r>
            <a:r>
              <a:rPr lang="en-US" sz="2400" baseline="30000" dirty="0" smtClean="0">
                <a:latin typeface="Magneto" pitchFamily="82" charset="0"/>
              </a:rPr>
              <a:t>st</a:t>
            </a:r>
            <a:r>
              <a:rPr lang="en-US" sz="2400" dirty="0" smtClean="0">
                <a:latin typeface="Magneto" pitchFamily="82" charset="0"/>
              </a:rPr>
              <a:t> Deportation (605 BC)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4568" y="3482661"/>
            <a:ext cx="418011" cy="330926"/>
          </a:xfrm>
          <a:prstGeom prst="rect">
            <a:avLst/>
          </a:prstGeom>
          <a:solidFill>
            <a:schemeClr val="tx1"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01481" y="3475104"/>
            <a:ext cx="55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agneto" pitchFamily="82" charset="0"/>
              </a:rPr>
              <a:t>2</a:t>
            </a:r>
            <a:r>
              <a:rPr lang="en-US" sz="2400" baseline="30000" dirty="0" smtClean="0">
                <a:latin typeface="Magneto" pitchFamily="82" charset="0"/>
              </a:rPr>
              <a:t>nd</a:t>
            </a:r>
            <a:r>
              <a:rPr lang="en-US" sz="2400" dirty="0" smtClean="0">
                <a:latin typeface="Magneto" pitchFamily="82" charset="0"/>
              </a:rPr>
              <a:t> Deportation (597 BC)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" y="4231002"/>
            <a:ext cx="418011" cy="330926"/>
          </a:xfrm>
          <a:prstGeom prst="rect">
            <a:avLst/>
          </a:prstGeom>
          <a:solidFill>
            <a:schemeClr val="tx1"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90600" y="4216804"/>
            <a:ext cx="55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agneto" pitchFamily="82" charset="0"/>
              </a:rPr>
              <a:t>3</a:t>
            </a:r>
            <a:r>
              <a:rPr lang="en-US" sz="2400" baseline="30000" dirty="0" smtClean="0">
                <a:latin typeface="Magneto" pitchFamily="82" charset="0"/>
              </a:rPr>
              <a:t>rd</a:t>
            </a:r>
            <a:r>
              <a:rPr lang="en-US" sz="2400" dirty="0" smtClean="0">
                <a:latin typeface="Magneto" pitchFamily="82" charset="0"/>
              </a:rPr>
              <a:t> Deportation (586 BC)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The 3 Deportations of Judah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07476" y="696036"/>
            <a:ext cx="2101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Jeremiah’s ministry</a:t>
            </a:r>
          </a:p>
        </p:txBody>
      </p:sp>
      <p:sp>
        <p:nvSpPr>
          <p:cNvPr id="46" name="Freeform 45"/>
          <p:cNvSpPr/>
          <p:nvPr/>
        </p:nvSpPr>
        <p:spPr>
          <a:xfrm>
            <a:off x="2670772" y="1308226"/>
            <a:ext cx="3634967" cy="488887"/>
          </a:xfrm>
          <a:custGeom>
            <a:avLst/>
            <a:gdLst>
              <a:gd name="connsiteX0" fmla="*/ 1905755 w 3634967"/>
              <a:gd name="connsiteY0" fmla="*/ 0 h 488887"/>
              <a:gd name="connsiteX1" fmla="*/ 0 w 3634967"/>
              <a:gd name="connsiteY1" fmla="*/ 484360 h 488887"/>
              <a:gd name="connsiteX2" fmla="*/ 3634967 w 3634967"/>
              <a:gd name="connsiteY2" fmla="*/ 488887 h 488887"/>
              <a:gd name="connsiteX3" fmla="*/ 1905755 w 3634967"/>
              <a:gd name="connsiteY3" fmla="*/ 0 h 48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4967" h="488887">
                <a:moveTo>
                  <a:pt x="1905755" y="0"/>
                </a:moveTo>
                <a:lnTo>
                  <a:pt x="0" y="484360"/>
                </a:lnTo>
                <a:lnTo>
                  <a:pt x="3634967" y="488887"/>
                </a:lnTo>
                <a:lnTo>
                  <a:pt x="1905755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16200000" flipH="1">
            <a:off x="4231914" y="2098317"/>
            <a:ext cx="514842" cy="1206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3" idx="1"/>
            <a:endCxn id="23" idx="3"/>
          </p:cNvCxnSpPr>
          <p:nvPr/>
        </p:nvCxnSpPr>
        <p:spPr>
          <a:xfrm rot="10800000" flipH="1">
            <a:off x="470262" y="2943498"/>
            <a:ext cx="418011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224957" y="2090242"/>
            <a:ext cx="523635" cy="7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07675" y="18796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600 BC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10800000" flipH="1">
            <a:off x="470250" y="3639110"/>
            <a:ext cx="418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H="1">
            <a:off x="467474" y="4401130"/>
            <a:ext cx="418011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6047939" y="2098550"/>
            <a:ext cx="523635" cy="748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 tmFilter="0,0; .5, 0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23" grpId="0" animBg="1"/>
      <p:bldP spid="23" grpId="1" animBg="1"/>
      <p:bldP spid="24" grpId="0"/>
      <p:bldP spid="24" grpId="1"/>
      <p:bldP spid="27" grpId="0" animBg="1"/>
      <p:bldP spid="27" grpId="1" animBg="1"/>
      <p:bldP spid="28" grpId="0"/>
      <p:bldP spid="28" grpId="1"/>
      <p:bldP spid="30" grpId="0" animBg="1"/>
      <p:bldP spid="30" grpId="1" animBg="1"/>
      <p:bldP spid="31" grpId="0"/>
      <p:bldP spid="31" grpId="1"/>
      <p:bldP spid="42" grpId="0"/>
      <p:bldP spid="44" grpId="0"/>
      <p:bldP spid="44" grpId="1"/>
      <p:bldP spid="46" grpId="0" animBg="1"/>
      <p:bldP spid="46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4243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JEREMIAH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27083" r="22694" b="9375"/>
          <a:stretch>
            <a:fillRect/>
          </a:stretch>
        </p:blipFill>
        <p:spPr bwMode="auto">
          <a:xfrm>
            <a:off x="380999" y="762000"/>
            <a:ext cx="605227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Jeremiah “</a:t>
            </a:r>
            <a:r>
              <a:rPr lang="en-US" sz="2800" dirty="0" err="1" smtClean="0">
                <a:latin typeface="Magneto" pitchFamily="82" charset="0"/>
              </a:rPr>
              <a:t>Wordle</a:t>
            </a:r>
            <a:r>
              <a:rPr lang="en-US" sz="2800" dirty="0" smtClean="0">
                <a:latin typeface="Magneto" pitchFamily="82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Magneto" pitchFamily="82" charset="0"/>
              </a:rPr>
              <a:t>The Lord our righteousness </a:t>
            </a:r>
            <a:r>
              <a:rPr lang="en-US" sz="3200" i="1" dirty="0" smtClean="0">
                <a:latin typeface="Magneto" pitchFamily="82" charset="0"/>
              </a:rPr>
              <a:t>~ </a:t>
            </a:r>
            <a:r>
              <a:rPr lang="en-US" sz="3200" b="1" i="1" dirty="0" smtClean="0">
                <a:solidFill>
                  <a:schemeClr val="bg1"/>
                </a:solidFill>
              </a:rPr>
              <a:t>YHWH </a:t>
            </a:r>
            <a:r>
              <a:rPr lang="en-US" sz="3200" b="1" i="1" dirty="0" err="1" smtClean="0">
                <a:solidFill>
                  <a:schemeClr val="bg1"/>
                </a:solidFill>
              </a:rPr>
              <a:t>Tsidkenu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4243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JEREMIAH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But the hour is coming, and now is, when the true worshipers will worship the Father in spirit and truth; for the Father is seeking such to worship Him.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4243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JEREMIAH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John 4.23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Magneto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1711</TotalTime>
  <Words>149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114</cp:revision>
  <dcterms:created xsi:type="dcterms:W3CDTF">2009-09-25T00:42:44Z</dcterms:created>
  <dcterms:modified xsi:type="dcterms:W3CDTF">2009-09-28T20:24:46Z</dcterms:modified>
</cp:coreProperties>
</file>